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web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90375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96445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9773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26851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10118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79228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33014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40289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99452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57647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58061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67450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3439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915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49127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54309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EDEB4-A7CE-4B0D-A931-8CCC1C43C1A9}" type="datetimeFigureOut">
              <a:rPr lang="es-PE" smtClean="0"/>
              <a:t>15/02/2025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3D7E3FB-A3D2-484B-984A-D21FCEB6B94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4654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web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DDEA5F-B712-4EE0-2415-B43B3C1D9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2918" y="979887"/>
            <a:ext cx="7162798" cy="1017775"/>
          </a:xfrm>
        </p:spPr>
        <p:txBody>
          <a:bodyPr/>
          <a:lstStyle/>
          <a:p>
            <a:r>
              <a:rPr lang="es-MX" dirty="0"/>
              <a:t>MINIMARKET EN LÍNEA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027AEEB-DC73-EFBD-AFF6-36FE3B22B9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4317" y="2825795"/>
            <a:ext cx="4312021" cy="2960127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chemeClr val="bg2">
                    <a:lumMod val="50000"/>
                  </a:schemeClr>
                </a:solidFill>
              </a:rPr>
              <a:t>Integrantes:</a:t>
            </a:r>
          </a:p>
          <a:p>
            <a:r>
              <a:rPr lang="es-MX" b="1" dirty="0">
                <a:solidFill>
                  <a:schemeClr val="bg2">
                    <a:lumMod val="50000"/>
                  </a:schemeClr>
                </a:solidFill>
              </a:rPr>
              <a:t>Cristopher Arias Pachecho</a:t>
            </a:r>
          </a:p>
          <a:p>
            <a:r>
              <a:rPr lang="es-MX" b="1" dirty="0">
                <a:solidFill>
                  <a:schemeClr val="bg2">
                    <a:lumMod val="50000"/>
                  </a:schemeClr>
                </a:solidFill>
              </a:rPr>
              <a:t>Carlos Ramiro Yuyes Galloso</a:t>
            </a:r>
          </a:p>
          <a:p>
            <a:r>
              <a:rPr lang="es-PE" b="1" dirty="0">
                <a:solidFill>
                  <a:schemeClr val="bg2">
                    <a:lumMod val="50000"/>
                  </a:schemeClr>
                </a:solidFill>
              </a:rPr>
              <a:t>Renato Paolo Marius Elias</a:t>
            </a:r>
          </a:p>
          <a:p>
            <a:endParaRPr lang="es-PE" b="1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s-PE" b="1" dirty="0">
                <a:solidFill>
                  <a:schemeClr val="bg2">
                    <a:lumMod val="50000"/>
                  </a:schemeClr>
                </a:solidFill>
              </a:rPr>
              <a:t>Docente: Cesar Raúl Ponte Quezada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DB42690-77E4-E275-2900-5932A7D88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22" y="2564863"/>
            <a:ext cx="5380231" cy="302638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00451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3C9D8-FE0A-B494-BAEA-70D2629CC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13058"/>
          </a:xfrm>
        </p:spPr>
        <p:txBody>
          <a:bodyPr/>
          <a:lstStyle/>
          <a:p>
            <a:r>
              <a:rPr lang="es-MX" dirty="0">
                <a:solidFill>
                  <a:schemeClr val="bg2">
                    <a:lumMod val="50000"/>
                  </a:schemeClr>
                </a:solidFill>
              </a:rPr>
              <a:t>¿Por qué hacemos esto?</a:t>
            </a:r>
            <a:endParaRPr lang="es-P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9E6C9B-A4A7-E923-509F-686134EE2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765" y="1649505"/>
            <a:ext cx="9905999" cy="2241177"/>
          </a:xfrm>
        </p:spPr>
        <p:txBody>
          <a:bodyPr>
            <a:normAutofit/>
          </a:bodyPr>
          <a:lstStyle/>
          <a:p>
            <a:r>
              <a:rPr lang="es-ES" sz="20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En la actualidad, el ritmo de vida acelerado y la necesidad de optimizar el tiempo han llevado a que cada vez más personas prefieran realizar sus compras de manera rápida y eficiente desde la comodidad de sus hogares. Ante esta demanda, nace el proyecto </a:t>
            </a:r>
            <a:r>
              <a:rPr lang="es-ES" sz="2000" b="1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“</a:t>
            </a:r>
            <a:r>
              <a:rPr lang="es-ES" sz="2000" b="1" dirty="0" err="1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Minimarket</a:t>
            </a:r>
            <a:r>
              <a:rPr lang="es-ES" sz="2000" b="1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en Línea”</a:t>
            </a:r>
            <a:r>
              <a:rPr lang="es-ES" sz="20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una plataforma web que permite a los usuarios adquirir botanas, alimentos, bebidas</a:t>
            </a:r>
            <a:r>
              <a:rPr lang="es-ES" sz="20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s-ES" sz="20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y más, con solo unos clics.</a:t>
            </a:r>
            <a:r>
              <a:rPr lang="es-PE" sz="20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2000" dirty="0">
              <a:solidFill>
                <a:schemeClr val="bg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CFFE9FD-802D-47BE-9351-FB5FE6CAE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308" y="3742380"/>
            <a:ext cx="2458146" cy="249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39233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A1B42F-5F0D-3AE5-4A59-F3E76CA0F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85436"/>
            <a:ext cx="9905998" cy="986164"/>
          </a:xfrm>
        </p:spPr>
        <p:txBody>
          <a:bodyPr/>
          <a:lstStyle/>
          <a:p>
            <a:r>
              <a:rPr lang="es-MX" dirty="0"/>
              <a:t>¿Qué ofrecemos?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6DA9FDD-B249-3056-F470-0906C9B44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1" y="1371600"/>
            <a:ext cx="6109446" cy="2216631"/>
          </a:xfrm>
        </p:spPr>
        <p:txBody>
          <a:bodyPr>
            <a:normAutofit lnSpcReduction="10000"/>
          </a:bodyPr>
          <a:lstStyle/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Productos de calidad</a:t>
            </a:r>
            <a:r>
              <a:rPr lang="es-ES" sz="18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 manejamos aperitivos, bebidas alcohólicas, jugos y cigarros electrónicos todos los productos son seleccionados cuidadosamente para garantizar la satisfacción del cliente.</a:t>
            </a:r>
            <a:endParaRPr lang="es-PE" sz="1800" dirty="0">
              <a:solidFill>
                <a:schemeClr val="bg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Facilidad de compra</a:t>
            </a:r>
            <a:r>
              <a:rPr lang="es-ES" sz="18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 Una plataforma sencilla y rápida para buscar, seleccionar y comprar productos en pocos pasos.</a:t>
            </a:r>
            <a:r>
              <a:rPr lang="es-PE" sz="18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solidFill>
                <a:schemeClr val="bg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65929E3-F224-01F0-B604-F3E7210EC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814" y="3588231"/>
            <a:ext cx="5494178" cy="309047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16BD22B-486B-F285-346C-63B53A669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694" y="0"/>
            <a:ext cx="2895600" cy="312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22402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A32389-3AD5-33E2-2138-21535DCE5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32" y="522621"/>
            <a:ext cx="6261348" cy="2906380"/>
          </a:xfrm>
        </p:spPr>
        <p:txBody>
          <a:bodyPr/>
          <a:lstStyle/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Entrega a domicilio</a:t>
            </a:r>
            <a:r>
              <a:rPr lang="es-ES" sz="18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 Servicio de entrega eficiente y confiable, con opciones de horarios flexibles para adaptarse a las necesidades del usuario.</a:t>
            </a:r>
            <a:endParaRPr lang="es-PE" sz="1800" dirty="0">
              <a:solidFill>
                <a:schemeClr val="bg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Ofertas y promociones</a:t>
            </a:r>
            <a:r>
              <a:rPr lang="es-ES" sz="18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 Descuentos especiales, combos y promociones semanales para que los clientes ahorren en sus compras.</a:t>
            </a:r>
            <a:r>
              <a:rPr lang="es-PE" sz="18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solidFill>
                <a:schemeClr val="bg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b="1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Atención al cliente</a:t>
            </a:r>
            <a:r>
              <a:rPr lang="es-ES" sz="1800" dirty="0"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 Soporte en línea para resolver dudas, gestionar pedidos y garantizar una experiencia de compra satisfactoria.</a:t>
            </a:r>
            <a:endParaRPr lang="es-PE" sz="1800" dirty="0">
              <a:solidFill>
                <a:schemeClr val="bg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s-PE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15BC848-F912-DFA5-3B1F-C41CA49C8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506" y="3429000"/>
            <a:ext cx="4453720" cy="2979903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E7E6C06-04E5-648E-2E10-FA7EC6546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7909" y="522621"/>
            <a:ext cx="3949311" cy="221161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46601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CF183-27B0-1BDC-FADD-52927A3B2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63388"/>
          </a:xfrm>
        </p:spPr>
        <p:txBody>
          <a:bodyPr/>
          <a:lstStyle/>
          <a:p>
            <a:r>
              <a:rPr lang="es-MX" dirty="0"/>
              <a:t>JUSTIFICACIÓN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0818FC4-8C2D-6E80-3D56-FC9DD1F9E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2988"/>
            <a:ext cx="6037231" cy="3880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Permite vender productos de manera más flexible y llegar a más clientes.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Los clientes pueden comprar en cualquier momento y desde cualquier lugar. Se pueden responder consultas de manera rápida y dirigida.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Se puede establecer una conexión directa con los usuarios y los clientes satisfechos pueden dejar comentarios y recomendaciones.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0B1213F-89E2-77FA-F3E2-2E8C6E664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071" y="347213"/>
            <a:ext cx="4614989" cy="308178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isometricOffAxis1Righ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04BE3EB-43B1-100D-3AEF-F0882E334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071" y="3691387"/>
            <a:ext cx="4614989" cy="28194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isometricOffAxis1Righ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804230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4E71A7-236A-569E-FD61-7C1BC65D5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¿Quiénes se benefician?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261F9D-A822-1F83-3F5F-F103ECEC3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Los beneficiarios directos de este proyecto son: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Clientes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Minimarket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Los beneficiarios indirectos de este proyecto: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Delivery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Cadenas de tiendas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C4905E8-6A27-2ED8-3EAA-29D054645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153" y="609600"/>
            <a:ext cx="3592105" cy="20741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BB07015-4FD5-FE39-4DF4-ACFB88CB8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754" y="3804306"/>
            <a:ext cx="3714750" cy="25717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62113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161832-D2D1-41AF-9F55-E21DB72DA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6141"/>
          </a:xfrm>
        </p:spPr>
        <p:txBody>
          <a:bodyPr/>
          <a:lstStyle/>
          <a:p>
            <a:r>
              <a:rPr lang="es-MX" dirty="0"/>
              <a:t>CONCLUSIONES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4B5B4E-8907-A9FC-4243-F64E5E802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793" y="1335741"/>
            <a:ext cx="6306172" cy="4303059"/>
          </a:xfrm>
        </p:spPr>
        <p:txBody>
          <a:bodyPr>
            <a:normAutofit/>
          </a:bodyPr>
          <a:lstStyle/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Mejorar la presencia en línea del </a:t>
            </a:r>
            <a:r>
              <a:rPr lang="es-E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minimarket</a:t>
            </a: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así como la experiencia del cliente al ofrecer información clara y accesible sobre productos, precios y promociones.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Facilitar la interacción con los clientes (Pedidos en línea, consultas, etc.).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Incrementar la visibilidad de productos y promociones, al igual que las ventas mediante la venta en línea.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Ampliar la base de clientes más allá del alcance físico del </a:t>
            </a:r>
            <a:r>
              <a:rPr lang="es-E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minimarket</a:t>
            </a:r>
            <a:r>
              <a:rPr lang="es-E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  <a:r>
              <a:rPr lang="es-P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s-P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4475906-4C74-2C56-7846-842B088D3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3423" y="1218639"/>
            <a:ext cx="4007784" cy="400778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40467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273BD7-B222-696E-C6C9-1CE27CA3E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1052" y="1425388"/>
            <a:ext cx="8596668" cy="1320800"/>
          </a:xfrm>
        </p:spPr>
        <p:txBody>
          <a:bodyPr/>
          <a:lstStyle/>
          <a:p>
            <a:r>
              <a:rPr lang="es-MX" dirty="0"/>
              <a:t>¡MUCHAS GRACIAS POR SU ATENCIÓN!</a:t>
            </a:r>
            <a:endParaRPr lang="es-PE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B906A6B-B6C3-6E0B-4712-F10AACD93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3327" y="2746188"/>
            <a:ext cx="3272118" cy="327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0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398</TotalTime>
  <Words>381</Words>
  <Application>Microsoft Office PowerPoint</Application>
  <PresentationFormat>Panorámica</PresentationFormat>
  <Paragraphs>31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Symbol</vt:lpstr>
      <vt:lpstr>Times New Roman</vt:lpstr>
      <vt:lpstr>Trebuchet MS</vt:lpstr>
      <vt:lpstr>Wingdings 3</vt:lpstr>
      <vt:lpstr>Faceta</vt:lpstr>
      <vt:lpstr>MINIMARKET EN LÍNEA</vt:lpstr>
      <vt:lpstr>¿Por qué hacemos esto?</vt:lpstr>
      <vt:lpstr>¿Qué ofrecemos?</vt:lpstr>
      <vt:lpstr>Presentación de PowerPoint</vt:lpstr>
      <vt:lpstr>JUSTIFICACIÓN</vt:lpstr>
      <vt:lpstr>¿Quiénes se benefician?</vt:lpstr>
      <vt:lpstr>CONCLUSIONES</vt:lpstr>
      <vt:lpstr>¡MUCHAS GRACIAS POR SU ATENCIÓN!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MINIMARKET EN LÍNEA</dc:title>
  <dc:creator>Usuario</dc:creator>
  <cp:lastModifiedBy>ramiyuyes@hotmail.com</cp:lastModifiedBy>
  <cp:revision>3</cp:revision>
  <dcterms:created xsi:type="dcterms:W3CDTF">2025-02-07T22:25:02Z</dcterms:created>
  <dcterms:modified xsi:type="dcterms:W3CDTF">2025-02-16T00:42:28Z</dcterms:modified>
</cp:coreProperties>
</file>

<file path=docProps/thumbnail.jpeg>
</file>